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  <p:sldMasterId id="2147483681" r:id="rId3"/>
    <p:sldMasterId id="2147483682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5143500" type="screen16x9"/>
  <p:notesSz cx="6858000" cy="9144000"/>
  <p:embeddedFontLst>
    <p:embeddedFont>
      <p:font typeface="Caveat" panose="020B0604020202020204" charset="0"/>
      <p:regular r:id="rId30"/>
      <p:bold r:id="rId31"/>
    </p:embeddedFont>
    <p:embeddedFont>
      <p:font typeface="Helvetica Neue" panose="020B0604020202020204" charset="0"/>
      <p:regular r:id="rId32"/>
      <p:bold r:id="rId33"/>
      <p:italic r:id="rId34"/>
      <p:boldItalic r:id="rId35"/>
    </p:embeddedFont>
    <p:embeddedFont>
      <p:font typeface="Inter" panose="020B0604020202020204" charset="0"/>
      <p:regular r:id="rId36"/>
      <p:bold r:id="rId37"/>
      <p:italic r:id="rId38"/>
      <p:boldItalic r:id="rId39"/>
    </p:embeddedFont>
    <p:embeddedFont>
      <p:font typeface="Inter Medium" panose="020B0604020202020204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Montserrat SemiBold" panose="020F0502020204030204" pitchFamily="2" charset="0"/>
      <p:regular r:id="rId52"/>
      <p:bold r:id="rId53"/>
      <p:italic r:id="rId54"/>
      <p:boldItalic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20a04d185_0_1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20a04d185_0_1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120a04d185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120a04d185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20a04d185_0_1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120a04d185_0_1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120a04d185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120a04d185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20a04d185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120a04d185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20a04d185_0_1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120a04d185_0_1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20a04d185_0_1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120a04d185_0_1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120a04d185_0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120a04d185_0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120a04d185_0_1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120a04d185_0_1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20a04d185_0_1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120a04d185_0_1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120a04d185_0_1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120a04d185_0_1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20a04d185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20a04d185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40C28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120a04d185_0_1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3120a04d185_0_1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Divers ...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20a04d185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120a04d185_0_18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120a04d185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120a04d185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120a04d185_0_1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120a04d185_0_1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120a04d185_0_1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120a04d185_0_1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20a04d185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20a04d185_0_1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20a04d185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20a04d185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20a04d185_0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120a04d185_0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20a04d185_0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20a04d185_0_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20a04d185_0_1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120a04d185_0_1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20a04d185_0_1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120a04d185_0_1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20a04d185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120a04d185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XP23 - Shapes 1 - Without logo">
  <p:cSld name="BLANK_1_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8" name="Google Shape;5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753111"/>
            <a:ext cx="8185902" cy="36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XP23 - Shapes 2 - Without logo">
  <p:cSld name="BLANK_1_1_2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1" name="Google Shape;61;p16"/>
          <p:cNvSpPr/>
          <p:nvPr/>
        </p:nvSpPr>
        <p:spPr>
          <a:xfrm>
            <a:off x="2547762" y="547500"/>
            <a:ext cx="4048500" cy="4048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XP23 - Shapes 3 - Without logo">
  <p:cSld name="CUSTOM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/>
          <p:nvPr/>
        </p:nvSpPr>
        <p:spPr>
          <a:xfrm>
            <a:off x="360325" y="360325"/>
            <a:ext cx="8423400" cy="4422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XP23 - Full Light Grey - Without logo">
  <p:cSld name="CUSTOM_1_1">
    <p:bg>
      <p:bgPr>
        <a:solidFill>
          <a:schemeClr val="l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XP23 - Shapes 4 - Without logo">
  <p:cSld name="CUSTOM_2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25950"/>
            <a:ext cx="9144003" cy="530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XP23 - Code Slide - Without logo">
  <p:cSld name="CUSTOM_5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/>
          <p:nvPr/>
        </p:nvSpPr>
        <p:spPr>
          <a:xfrm>
            <a:off x="4464000" y="0"/>
            <a:ext cx="4680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XP23 - Code Slide - Without logo 1">
  <p:cSld name="CUSTOM_5_1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52699" y="4549450"/>
            <a:ext cx="998576" cy="3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7425" y="314575"/>
            <a:ext cx="883851" cy="88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3" descr="odoo_2500x800.png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>
            <a:off x="831650" y="1962210"/>
            <a:ext cx="8711700" cy="20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3"/>
          <p:cNvSpPr/>
          <p:nvPr/>
        </p:nvSpPr>
        <p:spPr>
          <a:xfrm rot="10800000" flipH="1">
            <a:off x="-100" y="3739500"/>
            <a:ext cx="9144000" cy="14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 txBox="1">
            <a:spLocks noGrp="1"/>
          </p:cNvSpPr>
          <p:nvPr>
            <p:ph type="title"/>
          </p:nvPr>
        </p:nvSpPr>
        <p:spPr>
          <a:xfrm>
            <a:off x="783125" y="511838"/>
            <a:ext cx="7620000" cy="22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ubTitle" idx="1"/>
          </p:nvPr>
        </p:nvSpPr>
        <p:spPr>
          <a:xfrm>
            <a:off x="771950" y="2743763"/>
            <a:ext cx="76200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191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body" idx="2"/>
          </p:nvPr>
        </p:nvSpPr>
        <p:spPr>
          <a:xfrm>
            <a:off x="771825" y="4178569"/>
            <a:ext cx="76200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>
            <a:off x="2335500" y="4153675"/>
            <a:ext cx="60465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2"/>
          </p:nvPr>
        </p:nvSpPr>
        <p:spPr>
          <a:xfrm>
            <a:off x="2335500" y="2391825"/>
            <a:ext cx="60465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title"/>
          </p:nvPr>
        </p:nvSpPr>
        <p:spPr>
          <a:xfrm>
            <a:off x="760750" y="1304475"/>
            <a:ext cx="76200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5A7B"/>
              </a:buClr>
              <a:buSzPts val="1300"/>
              <a:buFont typeface="Trebuchet MS"/>
              <a:buNone/>
              <a:defRPr sz="3700" b="1" i="0" u="none" strike="noStrike" cap="none">
                <a:solidFill>
                  <a:srgbClr val="875A7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subTitle" idx="1"/>
          </p:nvPr>
        </p:nvSpPr>
        <p:spPr>
          <a:xfrm>
            <a:off x="783125" y="1837556"/>
            <a:ext cx="76200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22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191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body" idx="2"/>
          </p:nvPr>
        </p:nvSpPr>
        <p:spPr>
          <a:xfrm>
            <a:off x="783125" y="2517206"/>
            <a:ext cx="7620000" cy="15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Trebuchet MS"/>
              <a:buNone/>
              <a:defRPr sz="1700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gray background">
  <p:cSld name="Light gray background">
    <p:bg>
      <p:bgPr>
        <a:solidFill>
          <a:srgbClr val="EEEEEE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"/>
          <p:cNvSpPr/>
          <p:nvPr/>
        </p:nvSpPr>
        <p:spPr>
          <a:xfrm>
            <a:off x="771258" y="1905000"/>
            <a:ext cx="1778100" cy="1333800"/>
          </a:xfrm>
          <a:prstGeom prst="donut">
            <a:avLst>
              <a:gd name="adj" fmla="val 15210"/>
            </a:avLst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2953525" y="1594238"/>
            <a:ext cx="5426100" cy="19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rebuchet MS"/>
              <a:buNone/>
              <a:defRPr sz="3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title" idx="2"/>
          </p:nvPr>
        </p:nvSpPr>
        <p:spPr>
          <a:xfrm>
            <a:off x="548200" y="1720088"/>
            <a:ext cx="22488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with logo">
  <p:cSld name="Background with logo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1"/>
          <p:cNvSpPr txBox="1">
            <a:spLocks noGrp="1"/>
          </p:cNvSpPr>
          <p:nvPr>
            <p:ph type="title"/>
          </p:nvPr>
        </p:nvSpPr>
        <p:spPr>
          <a:xfrm>
            <a:off x="3131840" y="195482"/>
            <a:ext cx="55551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00"/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 txBox="1">
            <a:spLocks noGrp="1"/>
          </p:cNvSpPr>
          <p:nvPr>
            <p:ph type="ctrTitle"/>
          </p:nvPr>
        </p:nvSpPr>
        <p:spPr>
          <a:xfrm>
            <a:off x="482203" y="1123466"/>
            <a:ext cx="54651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subTitle" idx="1"/>
          </p:nvPr>
        </p:nvSpPr>
        <p:spPr>
          <a:xfrm>
            <a:off x="964406" y="2049363"/>
            <a:ext cx="45006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292100" marR="0" lvl="0" indent="-2857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71500" marR="0" lvl="1" indent="-2857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63600" marR="0" lvl="2" indent="-2857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43000" marR="0" lvl="3" indent="-2857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435100" marR="0" lvl="4" indent="-2857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714500" marR="0" lvl="5" indent="-2857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86000" marR="0" lvl="6" indent="-2730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149600" marR="0" lvl="7" indent="-2857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92600" marR="0" lvl="8" indent="-2730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09300" cy="1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09300" cy="1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584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sldNum" idx="12"/>
          </p:nvPr>
        </p:nvSpPr>
        <p:spPr>
          <a:xfrm>
            <a:off x="4436938" y="4878958"/>
            <a:ext cx="2601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32750" tIns="32750" rIns="32750" bIns="3275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"/>
              <a:buNone/>
              <a:defRPr sz="32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Char char="●"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■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■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■"/>
              <a:defRPr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F7F7"/>
            </a:gs>
            <a:gs pos="33329">
              <a:srgbClr val="F7F7F7"/>
            </a:gs>
            <a:gs pos="66720">
              <a:srgbClr val="F3F3F3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2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sldNum" idx="12"/>
          </p:nvPr>
        </p:nvSpPr>
        <p:spPr>
          <a:xfrm>
            <a:off x="4436938" y="4878958"/>
            <a:ext cx="2601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jp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jp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g"/><Relationship Id="rId5" Type="http://schemas.openxmlformats.org/officeDocument/2006/relationships/hyperlink" Target="http://www.youtube.com/watch?v=G_K7-uNTZ0Y" TargetMode="External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hhdOgHQxZ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26" Type="http://schemas.openxmlformats.org/officeDocument/2006/relationships/image" Target="../media/image29.png"/><Relationship Id="rId39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33.png"/><Relationship Id="rId42" Type="http://schemas.openxmlformats.org/officeDocument/2006/relationships/image" Target="../media/image36.png"/><Relationship Id="rId47" Type="http://schemas.openxmlformats.org/officeDocument/2006/relationships/image" Target="../media/image6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32" Type="http://schemas.openxmlformats.org/officeDocument/2006/relationships/image" Target="../media/image57.png"/><Relationship Id="rId37" Type="http://schemas.openxmlformats.org/officeDocument/2006/relationships/image" Target="../media/image34.png"/><Relationship Id="rId40" Type="http://schemas.openxmlformats.org/officeDocument/2006/relationships/image" Target="../media/image62.png"/><Relationship Id="rId45" Type="http://schemas.openxmlformats.org/officeDocument/2006/relationships/image" Target="../media/image38.png"/><Relationship Id="rId5" Type="http://schemas.openxmlformats.org/officeDocument/2006/relationships/image" Target="../media/image43.png"/><Relationship Id="rId15" Type="http://schemas.openxmlformats.org/officeDocument/2006/relationships/image" Target="../media/image25.png"/><Relationship Id="rId23" Type="http://schemas.openxmlformats.org/officeDocument/2006/relationships/image" Target="../media/image41.png"/><Relationship Id="rId28" Type="http://schemas.openxmlformats.org/officeDocument/2006/relationships/image" Target="../media/image30.png"/><Relationship Id="rId36" Type="http://schemas.openxmlformats.org/officeDocument/2006/relationships/image" Target="../media/image60.png"/><Relationship Id="rId10" Type="http://schemas.openxmlformats.org/officeDocument/2006/relationships/image" Target="../media/image46.png"/><Relationship Id="rId19" Type="http://schemas.openxmlformats.org/officeDocument/2006/relationships/image" Target="../media/image27.png"/><Relationship Id="rId31" Type="http://schemas.openxmlformats.org/officeDocument/2006/relationships/image" Target="../media/image32.png"/><Relationship Id="rId44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4.png"/><Relationship Id="rId27" Type="http://schemas.openxmlformats.org/officeDocument/2006/relationships/image" Target="../media/image56.png"/><Relationship Id="rId30" Type="http://schemas.openxmlformats.org/officeDocument/2006/relationships/image" Target="../media/image31.png"/><Relationship Id="rId35" Type="http://schemas.openxmlformats.org/officeDocument/2006/relationships/image" Target="../media/image59.png"/><Relationship Id="rId43" Type="http://schemas.openxmlformats.org/officeDocument/2006/relationships/image" Target="../media/image64.png"/><Relationship Id="rId48" Type="http://schemas.openxmlformats.org/officeDocument/2006/relationships/image" Target="../media/image67.png"/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openxmlformats.org/officeDocument/2006/relationships/image" Target="../media/image28.png"/><Relationship Id="rId33" Type="http://schemas.openxmlformats.org/officeDocument/2006/relationships/image" Target="../media/image58.png"/><Relationship Id="rId38" Type="http://schemas.openxmlformats.org/officeDocument/2006/relationships/image" Target="../media/image61.png"/><Relationship Id="rId46" Type="http://schemas.openxmlformats.org/officeDocument/2006/relationships/image" Target="../media/image65.png"/><Relationship Id="rId20" Type="http://schemas.openxmlformats.org/officeDocument/2006/relationships/image" Target="../media/image52.png"/><Relationship Id="rId41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362" y="2066563"/>
            <a:ext cx="3201275" cy="10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625" y="2712575"/>
            <a:ext cx="3293049" cy="6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5"/>
          <p:cNvSpPr txBox="1"/>
          <p:nvPr/>
        </p:nvSpPr>
        <p:spPr>
          <a:xfrm>
            <a:off x="0" y="1577998"/>
            <a:ext cx="9144000" cy="19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¿Qué nos hace </a:t>
            </a:r>
            <a:endParaRPr sz="72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diferentes?</a:t>
            </a:r>
            <a:endParaRPr sz="72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7" name="Google Shape;2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03571">
            <a:off x="1916597" y="2872560"/>
            <a:ext cx="721708" cy="736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800" y="731725"/>
            <a:ext cx="2522750" cy="1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6"/>
          <p:cNvSpPr txBox="1"/>
          <p:nvPr/>
        </p:nvSpPr>
        <p:spPr>
          <a:xfrm>
            <a:off x="297025" y="347575"/>
            <a:ext cx="85203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Nuestro posicionamiento</a:t>
            </a:r>
            <a:endParaRPr sz="36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4" name="Google Shape;264;p46"/>
          <p:cNvSpPr txBox="1"/>
          <p:nvPr/>
        </p:nvSpPr>
        <p:spPr>
          <a:xfrm>
            <a:off x="405500" y="2186125"/>
            <a:ext cx="34245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Inter"/>
                <a:ea typeface="Inter"/>
                <a:cs typeface="Inter"/>
                <a:sym typeface="Inter"/>
              </a:rPr>
              <a:t>Cubrimos </a:t>
            </a:r>
            <a:r>
              <a:rPr lang="en" sz="1600" b="1">
                <a:solidFill>
                  <a:srgbClr val="714B67"/>
                </a:solidFill>
                <a:latin typeface="Inter"/>
                <a:ea typeface="Inter"/>
                <a:cs typeface="Inter"/>
                <a:sym typeface="Inter"/>
              </a:rPr>
              <a:t>necesidades empresariales complejas </a:t>
            </a:r>
            <a:r>
              <a:rPr lang="en" sz="1600">
                <a:latin typeface="Inter"/>
                <a:ea typeface="Inter"/>
                <a:cs typeface="Inter"/>
                <a:sym typeface="Inter"/>
              </a:rPr>
              <a:t>con una </a:t>
            </a:r>
            <a:r>
              <a:rPr lang="en" sz="1600" b="1">
                <a:solidFill>
                  <a:srgbClr val="714B67"/>
                </a:solidFill>
                <a:latin typeface="Inter"/>
                <a:ea typeface="Inter"/>
                <a:cs typeface="Inter"/>
                <a:sym typeface="Inter"/>
              </a:rPr>
              <a:t>interfaz muy fácil de usar.</a:t>
            </a:r>
            <a:endParaRPr sz="1600" b="1">
              <a:solidFill>
                <a:srgbClr val="875A7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65" name="Google Shape;26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413" y="975475"/>
            <a:ext cx="4213013" cy="3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6"/>
          <p:cNvSpPr/>
          <p:nvPr/>
        </p:nvSpPr>
        <p:spPr>
          <a:xfrm>
            <a:off x="4348375" y="3168100"/>
            <a:ext cx="248400" cy="120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7" name="Google Shape;267;p46"/>
          <p:cNvSpPr/>
          <p:nvPr/>
        </p:nvSpPr>
        <p:spPr>
          <a:xfrm>
            <a:off x="4348375" y="3168100"/>
            <a:ext cx="248400" cy="120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8" name="Google Shape;268;p46"/>
          <p:cNvSpPr/>
          <p:nvPr/>
        </p:nvSpPr>
        <p:spPr>
          <a:xfrm rot="-5400000">
            <a:off x="4853680" y="3892745"/>
            <a:ext cx="248400" cy="120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9" name="Google Shape;269;p46"/>
          <p:cNvSpPr txBox="1"/>
          <p:nvPr/>
        </p:nvSpPr>
        <p:spPr>
          <a:xfrm>
            <a:off x="4658975" y="4275900"/>
            <a:ext cx="4503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0" name="Google Shape;270;p46"/>
          <p:cNvSpPr txBox="1"/>
          <p:nvPr/>
        </p:nvSpPr>
        <p:spPr>
          <a:xfrm>
            <a:off x="4658975" y="4275900"/>
            <a:ext cx="12009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Fácil de usar</a:t>
            </a:r>
            <a:endParaRPr sz="10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1" name="Google Shape;271;p46"/>
          <p:cNvSpPr txBox="1"/>
          <p:nvPr/>
        </p:nvSpPr>
        <p:spPr>
          <a:xfrm>
            <a:off x="4658975" y="4275900"/>
            <a:ext cx="12009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Fácil de usar</a:t>
            </a:r>
            <a:endParaRPr sz="10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2" name="Google Shape;272;p46"/>
          <p:cNvSpPr txBox="1"/>
          <p:nvPr/>
        </p:nvSpPr>
        <p:spPr>
          <a:xfrm>
            <a:off x="4658975" y="4275900"/>
            <a:ext cx="12009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Fácil de usar</a:t>
            </a:r>
            <a:endParaRPr sz="10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46"/>
          <p:cNvSpPr txBox="1"/>
          <p:nvPr/>
        </p:nvSpPr>
        <p:spPr>
          <a:xfrm>
            <a:off x="4658975" y="4275900"/>
            <a:ext cx="1200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Fácil de usar</a:t>
            </a:r>
            <a:endParaRPr sz="10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4" name="Google Shape;274;p46"/>
          <p:cNvSpPr txBox="1"/>
          <p:nvPr/>
        </p:nvSpPr>
        <p:spPr>
          <a:xfrm rot="-5400000">
            <a:off x="3722400" y="3592250"/>
            <a:ext cx="14157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Ámbito de negocio</a:t>
            </a:r>
            <a:endParaRPr sz="10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950" y="2680300"/>
            <a:ext cx="1393349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7"/>
          <p:cNvSpPr txBox="1"/>
          <p:nvPr/>
        </p:nvSpPr>
        <p:spPr>
          <a:xfrm>
            <a:off x="791775" y="2036100"/>
            <a:ext cx="22281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Clientes que confían en nosotros</a:t>
            </a:r>
            <a:endParaRPr sz="36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1" name="Google Shape;281;p47"/>
          <p:cNvSpPr/>
          <p:nvPr/>
        </p:nvSpPr>
        <p:spPr>
          <a:xfrm>
            <a:off x="4709351" y="84893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7"/>
          <p:cNvSpPr/>
          <p:nvPr/>
        </p:nvSpPr>
        <p:spPr>
          <a:xfrm>
            <a:off x="5606886" y="84893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7"/>
          <p:cNvSpPr/>
          <p:nvPr/>
        </p:nvSpPr>
        <p:spPr>
          <a:xfrm>
            <a:off x="4709351" y="1737062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7"/>
          <p:cNvSpPr/>
          <p:nvPr/>
        </p:nvSpPr>
        <p:spPr>
          <a:xfrm>
            <a:off x="5606886" y="1737062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7"/>
          <p:cNvSpPr/>
          <p:nvPr/>
        </p:nvSpPr>
        <p:spPr>
          <a:xfrm>
            <a:off x="3811450" y="84893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7"/>
          <p:cNvSpPr/>
          <p:nvPr/>
        </p:nvSpPr>
        <p:spPr>
          <a:xfrm>
            <a:off x="3811450" y="1737062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7"/>
          <p:cNvSpPr/>
          <p:nvPr/>
        </p:nvSpPr>
        <p:spPr>
          <a:xfrm>
            <a:off x="4709351" y="262518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7"/>
          <p:cNvSpPr/>
          <p:nvPr/>
        </p:nvSpPr>
        <p:spPr>
          <a:xfrm>
            <a:off x="5606886" y="262518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7"/>
          <p:cNvSpPr/>
          <p:nvPr/>
        </p:nvSpPr>
        <p:spPr>
          <a:xfrm>
            <a:off x="4709351" y="3511838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7"/>
          <p:cNvSpPr/>
          <p:nvPr/>
        </p:nvSpPr>
        <p:spPr>
          <a:xfrm>
            <a:off x="5606886" y="3511838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7"/>
          <p:cNvSpPr/>
          <p:nvPr/>
        </p:nvSpPr>
        <p:spPr>
          <a:xfrm>
            <a:off x="6504601" y="84893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7"/>
          <p:cNvSpPr/>
          <p:nvPr/>
        </p:nvSpPr>
        <p:spPr>
          <a:xfrm>
            <a:off x="6504601" y="1737062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7"/>
          <p:cNvSpPr/>
          <p:nvPr/>
        </p:nvSpPr>
        <p:spPr>
          <a:xfrm>
            <a:off x="6504601" y="262518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7"/>
          <p:cNvSpPr/>
          <p:nvPr/>
        </p:nvSpPr>
        <p:spPr>
          <a:xfrm>
            <a:off x="6504601" y="3511838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7"/>
          <p:cNvSpPr/>
          <p:nvPr/>
        </p:nvSpPr>
        <p:spPr>
          <a:xfrm>
            <a:off x="7401956" y="1737062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7"/>
          <p:cNvSpPr/>
          <p:nvPr/>
        </p:nvSpPr>
        <p:spPr>
          <a:xfrm>
            <a:off x="7401956" y="262518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7"/>
          <p:cNvSpPr/>
          <p:nvPr/>
        </p:nvSpPr>
        <p:spPr>
          <a:xfrm>
            <a:off x="7401956" y="3511838"/>
            <a:ext cx="784200" cy="7842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875A7B"/>
                </a:solidFill>
                <a:latin typeface="Montserrat"/>
                <a:ea typeface="Montserrat"/>
                <a:cs typeface="Montserrat"/>
                <a:sym typeface="Montserrat"/>
              </a:rPr>
              <a:t>¿Tú?</a:t>
            </a:r>
            <a:endParaRPr sz="1200" b="1">
              <a:solidFill>
                <a:srgbClr val="875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47"/>
          <p:cNvSpPr/>
          <p:nvPr/>
        </p:nvSpPr>
        <p:spPr>
          <a:xfrm>
            <a:off x="3811450" y="2625187"/>
            <a:ext cx="784200" cy="7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3137" y="890637"/>
            <a:ext cx="700825" cy="7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7"/>
          <p:cNvPicPr preferRelativeResize="0"/>
          <p:nvPr/>
        </p:nvPicPr>
        <p:blipFill rotWithShape="1">
          <a:blip r:embed="rId5">
            <a:alphaModFix/>
          </a:blip>
          <a:srcRect b="-10"/>
          <a:stretch/>
        </p:blipFill>
        <p:spPr>
          <a:xfrm>
            <a:off x="4751025" y="3850225"/>
            <a:ext cx="700851" cy="1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1026" y="1983139"/>
            <a:ext cx="700850" cy="29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1998" y="2680300"/>
            <a:ext cx="673975" cy="6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89751" y="3812037"/>
            <a:ext cx="6139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01953" y="2931697"/>
            <a:ext cx="784200" cy="1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7"/>
          <p:cNvPicPr preferRelativeResize="0"/>
          <p:nvPr/>
        </p:nvPicPr>
        <p:blipFill rotWithShape="1">
          <a:blip r:embed="rId10">
            <a:alphaModFix/>
          </a:blip>
          <a:srcRect t="-8958" b="-18106"/>
          <a:stretch/>
        </p:blipFill>
        <p:spPr>
          <a:xfrm>
            <a:off x="4764475" y="2749045"/>
            <a:ext cx="673975" cy="5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7"/>
          <p:cNvPicPr preferRelativeResize="0"/>
          <p:nvPr/>
        </p:nvPicPr>
        <p:blipFill rotWithShape="1">
          <a:blip r:embed="rId11">
            <a:alphaModFix/>
          </a:blip>
          <a:srcRect l="669" r="-669"/>
          <a:stretch/>
        </p:blipFill>
        <p:spPr>
          <a:xfrm>
            <a:off x="5641575" y="934100"/>
            <a:ext cx="724450" cy="6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7"/>
          <p:cNvPicPr preferRelativeResize="0"/>
          <p:nvPr/>
        </p:nvPicPr>
        <p:blipFill rotWithShape="1">
          <a:blip r:embed="rId12">
            <a:alphaModFix/>
          </a:blip>
          <a:srcRect t="4304" b="4313"/>
          <a:stretch/>
        </p:blipFill>
        <p:spPr>
          <a:xfrm>
            <a:off x="6504402" y="976338"/>
            <a:ext cx="784201" cy="52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7"/>
          <p:cNvPicPr preferRelativeResize="0"/>
          <p:nvPr/>
        </p:nvPicPr>
        <p:blipFill rotWithShape="1">
          <a:blip r:embed="rId13">
            <a:alphaModFix/>
          </a:blip>
          <a:srcRect t="4453" b="4463"/>
          <a:stretch/>
        </p:blipFill>
        <p:spPr>
          <a:xfrm>
            <a:off x="3866575" y="2713300"/>
            <a:ext cx="673949" cy="6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7"/>
          <p:cNvPicPr preferRelativeResize="0"/>
          <p:nvPr/>
        </p:nvPicPr>
        <p:blipFill rotWithShape="1">
          <a:blip r:embed="rId14">
            <a:alphaModFix/>
          </a:blip>
          <a:srcRect l="1503" r="1493"/>
          <a:stretch/>
        </p:blipFill>
        <p:spPr>
          <a:xfrm>
            <a:off x="6546275" y="1779674"/>
            <a:ext cx="700850" cy="72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7"/>
          <p:cNvPicPr preferRelativeResize="0"/>
          <p:nvPr/>
        </p:nvPicPr>
        <p:blipFill rotWithShape="1">
          <a:blip r:embed="rId15">
            <a:alphaModFix/>
          </a:blip>
          <a:srcRect t="-34993" r="-3993" b="-13"/>
          <a:stretch/>
        </p:blipFill>
        <p:spPr>
          <a:xfrm>
            <a:off x="5648650" y="3807279"/>
            <a:ext cx="700850" cy="1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96625" y="1859922"/>
            <a:ext cx="613875" cy="53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7"/>
          <p:cNvPicPr preferRelativeResize="0"/>
          <p:nvPr/>
        </p:nvPicPr>
        <p:blipFill rotWithShape="1">
          <a:blip r:embed="rId17">
            <a:alphaModFix/>
          </a:blip>
          <a:srcRect l="24515" r="24515"/>
          <a:stretch/>
        </p:blipFill>
        <p:spPr>
          <a:xfrm>
            <a:off x="5692036" y="1794586"/>
            <a:ext cx="613899" cy="66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7"/>
          <p:cNvPicPr preferRelativeResize="0"/>
          <p:nvPr/>
        </p:nvPicPr>
        <p:blipFill rotWithShape="1">
          <a:blip r:embed="rId18">
            <a:alphaModFix/>
          </a:blip>
          <a:srcRect t="8752" b="8752"/>
          <a:stretch/>
        </p:blipFill>
        <p:spPr>
          <a:xfrm>
            <a:off x="7443627" y="1840071"/>
            <a:ext cx="700848" cy="57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589573" y="2709603"/>
            <a:ext cx="613875" cy="61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/>
          <p:nvPr/>
        </p:nvSpPr>
        <p:spPr>
          <a:xfrm>
            <a:off x="360325" y="1289950"/>
            <a:ext cx="8423400" cy="345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374" y="748425"/>
            <a:ext cx="782123" cy="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8"/>
          <p:cNvSpPr txBox="1"/>
          <p:nvPr/>
        </p:nvSpPr>
        <p:spPr>
          <a:xfrm>
            <a:off x="297025" y="347575"/>
            <a:ext cx="85203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Cifras clave</a:t>
            </a:r>
            <a:endParaRPr sz="36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2" name="Google Shape;322;p48"/>
          <p:cNvSpPr txBox="1"/>
          <p:nvPr/>
        </p:nvSpPr>
        <p:spPr>
          <a:xfrm>
            <a:off x="971475" y="2501675"/>
            <a:ext cx="1783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empleados</a:t>
            </a:r>
            <a:endParaRPr sz="180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23" name="Google Shape;32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825" y="1868513"/>
            <a:ext cx="1810512" cy="57782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8"/>
          <p:cNvSpPr txBox="1"/>
          <p:nvPr/>
        </p:nvSpPr>
        <p:spPr>
          <a:xfrm>
            <a:off x="666524" y="1787975"/>
            <a:ext cx="239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4500+</a:t>
            </a:r>
            <a:endParaRPr sz="48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25" name="Google Shape;32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4975" y="3411025"/>
            <a:ext cx="1810500" cy="5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6751" y="1892075"/>
            <a:ext cx="1810500" cy="5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3325" y="3411025"/>
            <a:ext cx="1810500" cy="57607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8"/>
          <p:cNvSpPr txBox="1"/>
          <p:nvPr/>
        </p:nvSpPr>
        <p:spPr>
          <a:xfrm>
            <a:off x="1968625" y="4031125"/>
            <a:ext cx="1783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países</a:t>
            </a:r>
            <a:endParaRPr sz="180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9" name="Google Shape;329;p48"/>
          <p:cNvSpPr txBox="1"/>
          <p:nvPr/>
        </p:nvSpPr>
        <p:spPr>
          <a:xfrm>
            <a:off x="1663674" y="3317425"/>
            <a:ext cx="239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175+</a:t>
            </a:r>
            <a:endParaRPr sz="48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0" name="Google Shape;330;p48"/>
          <p:cNvSpPr txBox="1"/>
          <p:nvPr/>
        </p:nvSpPr>
        <p:spPr>
          <a:xfrm>
            <a:off x="3680401" y="2501675"/>
            <a:ext cx="17832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Usuarios satisfechos</a:t>
            </a:r>
            <a:endParaRPr sz="180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1" name="Google Shape;331;p48"/>
          <p:cNvSpPr txBox="1"/>
          <p:nvPr/>
        </p:nvSpPr>
        <p:spPr>
          <a:xfrm>
            <a:off x="3375450" y="1787975"/>
            <a:ext cx="239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12M+</a:t>
            </a:r>
            <a:endParaRPr sz="48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2" name="Google Shape;332;p48"/>
          <p:cNvSpPr txBox="1"/>
          <p:nvPr/>
        </p:nvSpPr>
        <p:spPr>
          <a:xfrm>
            <a:off x="5696975" y="4007575"/>
            <a:ext cx="17832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crecimiento anual</a:t>
            </a:r>
            <a:endParaRPr sz="180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3" name="Google Shape;333;p48"/>
          <p:cNvSpPr txBox="1"/>
          <p:nvPr/>
        </p:nvSpPr>
        <p:spPr>
          <a:xfrm>
            <a:off x="5392024" y="3293875"/>
            <a:ext cx="239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45%</a:t>
            </a:r>
            <a:endParaRPr sz="48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4" name="Google Shape;334;p48"/>
          <p:cNvSpPr txBox="1"/>
          <p:nvPr/>
        </p:nvSpPr>
        <p:spPr>
          <a:xfrm>
            <a:off x="6359900" y="2501675"/>
            <a:ext cx="1783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aplicaciones</a:t>
            </a:r>
            <a:endParaRPr sz="180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35" name="Google Shape;33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250" y="1868513"/>
            <a:ext cx="1810512" cy="57782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8"/>
          <p:cNvSpPr txBox="1"/>
          <p:nvPr/>
        </p:nvSpPr>
        <p:spPr>
          <a:xfrm>
            <a:off x="6054949" y="1787975"/>
            <a:ext cx="239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40K+</a:t>
            </a:r>
            <a:endParaRPr sz="48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300" y="1066250"/>
            <a:ext cx="7495726" cy="38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4475" y="775950"/>
            <a:ext cx="1399777" cy="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9"/>
          <p:cNvSpPr txBox="1"/>
          <p:nvPr/>
        </p:nvSpPr>
        <p:spPr>
          <a:xfrm>
            <a:off x="297025" y="347575"/>
            <a:ext cx="85203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 19 oficinas</a:t>
            </a:r>
            <a:endParaRPr sz="36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4" name="Google Shape;344;p49"/>
          <p:cNvSpPr txBox="1"/>
          <p:nvPr/>
        </p:nvSpPr>
        <p:spPr>
          <a:xfrm>
            <a:off x="7871125" y="4110513"/>
            <a:ext cx="1008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Australia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7684639" y="4164562"/>
            <a:ext cx="82125" cy="3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5322439" y="3478762"/>
            <a:ext cx="82125" cy="3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9"/>
          <p:cNvSpPr txBox="1"/>
          <p:nvPr/>
        </p:nvSpPr>
        <p:spPr>
          <a:xfrm>
            <a:off x="5493325" y="3433375"/>
            <a:ext cx="6318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Kenia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48" name="Google Shape;34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5322439" y="3478762"/>
            <a:ext cx="82125" cy="3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5322439" y="3478762"/>
            <a:ext cx="82125" cy="3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3500975" y="3894300"/>
            <a:ext cx="82125" cy="41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9"/>
          <p:cNvSpPr txBox="1"/>
          <p:nvPr/>
        </p:nvSpPr>
        <p:spPr>
          <a:xfrm>
            <a:off x="3686775" y="3865413"/>
            <a:ext cx="6318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Brasil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2" name="Google Shape;352;p49"/>
          <p:cNvSpPr txBox="1"/>
          <p:nvPr/>
        </p:nvSpPr>
        <p:spPr>
          <a:xfrm>
            <a:off x="1391825" y="2955850"/>
            <a:ext cx="8829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México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3" name="Google Shape;35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084525" y="2956600"/>
            <a:ext cx="82100" cy="4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550064" y="2529000"/>
            <a:ext cx="82125" cy="3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9"/>
          <p:cNvSpPr txBox="1"/>
          <p:nvPr/>
        </p:nvSpPr>
        <p:spPr>
          <a:xfrm>
            <a:off x="405650" y="2529550"/>
            <a:ext cx="10734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San Francisco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6" name="Google Shape;35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6983838" y="2780588"/>
            <a:ext cx="82125" cy="41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/>
        </p:nvSpPr>
        <p:spPr>
          <a:xfrm>
            <a:off x="7148275" y="2769350"/>
            <a:ext cx="1008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Hong Kong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8" name="Google Shape;35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960329">
            <a:off x="2858029" y="2452803"/>
            <a:ext cx="90918" cy="3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9"/>
          <p:cNvSpPr txBox="1"/>
          <p:nvPr/>
        </p:nvSpPr>
        <p:spPr>
          <a:xfrm>
            <a:off x="2835625" y="2655738"/>
            <a:ext cx="6318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Buffalo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0" name="Google Shape;36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394662" y="3673363"/>
            <a:ext cx="82100" cy="3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9"/>
          <p:cNvSpPr txBox="1"/>
          <p:nvPr/>
        </p:nvSpPr>
        <p:spPr>
          <a:xfrm>
            <a:off x="5608625" y="3637000"/>
            <a:ext cx="7503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Indonesia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2" name="Google Shape;36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78661" flipH="1">
            <a:off x="5897836" y="2994173"/>
            <a:ext cx="82125" cy="28462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 txBox="1"/>
          <p:nvPr/>
        </p:nvSpPr>
        <p:spPr>
          <a:xfrm>
            <a:off x="5957700" y="3054000"/>
            <a:ext cx="7503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India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4" name="Google Shape;36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099975">
            <a:off x="5513535" y="2945608"/>
            <a:ext cx="82125" cy="28463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9"/>
          <p:cNvSpPr txBox="1"/>
          <p:nvPr/>
        </p:nvSpPr>
        <p:spPr>
          <a:xfrm flipH="1">
            <a:off x="5374825" y="3086638"/>
            <a:ext cx="7503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Dubái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6" name="Google Shape;36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394662" y="3673363"/>
            <a:ext cx="82100" cy="3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025634" flipH="1">
            <a:off x="4131438" y="2535138"/>
            <a:ext cx="82100" cy="3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9"/>
          <p:cNvSpPr txBox="1"/>
          <p:nvPr/>
        </p:nvSpPr>
        <p:spPr>
          <a:xfrm>
            <a:off x="3467425" y="2542988"/>
            <a:ext cx="6318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España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9" name="Google Shape;36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627487" y="2350938"/>
            <a:ext cx="82100" cy="3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9"/>
          <p:cNvSpPr txBox="1"/>
          <p:nvPr/>
        </p:nvSpPr>
        <p:spPr>
          <a:xfrm>
            <a:off x="4743013" y="2331863"/>
            <a:ext cx="6318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Italia</a:t>
            </a:r>
            <a:endParaRPr sz="1300" b="1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1" name="Google Shape;37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4743814" y="2091512"/>
            <a:ext cx="82125" cy="3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9"/>
          <p:cNvSpPr txBox="1"/>
          <p:nvPr/>
        </p:nvSpPr>
        <p:spPr>
          <a:xfrm>
            <a:off x="4893952" y="2081863"/>
            <a:ext cx="7503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Alemania</a:t>
            </a:r>
            <a:endParaRPr sz="1300" b="1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73" name="Google Shape;373;p49"/>
          <p:cNvSpPr txBox="1"/>
          <p:nvPr/>
        </p:nvSpPr>
        <p:spPr>
          <a:xfrm>
            <a:off x="3333750" y="2115725"/>
            <a:ext cx="8631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Bélgica (5)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4" name="Google Shape;37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4188512" y="2187938"/>
            <a:ext cx="82100" cy="3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9"/>
          <p:cNvSpPr txBox="1"/>
          <p:nvPr/>
        </p:nvSpPr>
        <p:spPr>
          <a:xfrm>
            <a:off x="3333750" y="2115725"/>
            <a:ext cx="8631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Bélgica (5)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76" name="Google Shape;376;p49"/>
          <p:cNvSpPr txBox="1"/>
          <p:nvPr/>
        </p:nvSpPr>
        <p:spPr>
          <a:xfrm>
            <a:off x="3215450" y="2331875"/>
            <a:ext cx="8631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Luxemburgo</a:t>
            </a:r>
            <a:endParaRPr sz="13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173254" flipH="1">
            <a:off x="4212792" y="2239241"/>
            <a:ext cx="82109" cy="450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0"/>
          <p:cNvSpPr txBox="1"/>
          <p:nvPr/>
        </p:nvSpPr>
        <p:spPr>
          <a:xfrm>
            <a:off x="0" y="2123493"/>
            <a:ext cx="9144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Qué hacemos en Odoo EDU?</a:t>
            </a:r>
            <a:endParaRPr sz="63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83" name="Google Shape;38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57162" flipH="1">
            <a:off x="5399662" y="2928569"/>
            <a:ext cx="2859758" cy="9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25" y="1430000"/>
            <a:ext cx="7928248" cy="288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1"/>
          <p:cNvSpPr txBox="1">
            <a:spLocks noGrp="1"/>
          </p:cNvSpPr>
          <p:nvPr>
            <p:ph type="ctrTitle" idx="4294967295"/>
          </p:nvPr>
        </p:nvSpPr>
        <p:spPr>
          <a:xfrm>
            <a:off x="2925175" y="2152013"/>
            <a:ext cx="52110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90" name="Google Shape;39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15373">
            <a:off x="8427115" y="4234731"/>
            <a:ext cx="411901" cy="19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3799" y="866327"/>
            <a:ext cx="1777826" cy="3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1"/>
          <p:cNvSpPr txBox="1">
            <a:spLocks noGrp="1"/>
          </p:cNvSpPr>
          <p:nvPr>
            <p:ph type="ctrTitle" idx="4294967295"/>
          </p:nvPr>
        </p:nvSpPr>
        <p:spPr>
          <a:xfrm>
            <a:off x="311700" y="450000"/>
            <a:ext cx="85206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Odoo Education Program</a:t>
            </a:r>
            <a:endParaRPr sz="4800" b="1"/>
          </a:p>
        </p:txBody>
      </p:sp>
      <p:pic>
        <p:nvPicPr>
          <p:cNvPr id="393" name="Google Shape;39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489" y="3749618"/>
            <a:ext cx="567974" cy="56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725" y="2986501"/>
            <a:ext cx="507800" cy="50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377" y="2282350"/>
            <a:ext cx="448148" cy="4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1725" y="1478825"/>
            <a:ext cx="567969" cy="5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1"/>
          <p:cNvSpPr txBox="1"/>
          <p:nvPr/>
        </p:nvSpPr>
        <p:spPr>
          <a:xfrm>
            <a:off x="1289200" y="1637525"/>
            <a:ext cx="7170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24 meses de acceso ilimitado a Odoo Online y soporte</a:t>
            </a:r>
            <a:endParaRPr sz="18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98" name="Google Shape;398;p51"/>
          <p:cNvSpPr txBox="1"/>
          <p:nvPr/>
        </p:nvSpPr>
        <p:spPr>
          <a:xfrm>
            <a:off x="1364075" y="3710950"/>
            <a:ext cx="692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LabOdoo</a:t>
            </a:r>
            <a:endParaRPr sz="18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99" name="Google Shape;399;p51"/>
          <p:cNvSpPr txBox="1"/>
          <p:nvPr/>
        </p:nvSpPr>
        <p:spPr>
          <a:xfrm>
            <a:off x="1364075" y="2986488"/>
            <a:ext cx="642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Scale-Up!</a:t>
            </a:r>
            <a:endParaRPr sz="18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1364075" y="2282463"/>
            <a:ext cx="672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Autoformación online</a:t>
            </a:r>
            <a:endParaRPr sz="18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01" name="Google Shape;401;p51"/>
          <p:cNvSpPr/>
          <p:nvPr/>
        </p:nvSpPr>
        <p:spPr>
          <a:xfrm>
            <a:off x="5300975" y="3925650"/>
            <a:ext cx="3279000" cy="389400"/>
          </a:xfrm>
          <a:prstGeom prst="roundRect">
            <a:avLst>
              <a:gd name="adj" fmla="val 16667"/>
            </a:avLst>
          </a:prstGeom>
          <a:solidFill>
            <a:srgbClr val="00A09D"/>
          </a:solidFill>
          <a:ln w="9525" cap="flat" cmpd="sng">
            <a:solidFill>
              <a:srgbClr val="00A09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odoo.com/education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275" y="724912"/>
            <a:ext cx="2551576" cy="35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9375" y="645863"/>
            <a:ext cx="2664524" cy="37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600" y="1113900"/>
            <a:ext cx="2137726" cy="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2"/>
          <p:cNvSpPr txBox="1"/>
          <p:nvPr/>
        </p:nvSpPr>
        <p:spPr>
          <a:xfrm>
            <a:off x="389300" y="252225"/>
            <a:ext cx="811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Scale-Up! </a:t>
            </a:r>
            <a:endParaRPr sz="54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10" name="Google Shape;410;p52"/>
          <p:cNvSpPr/>
          <p:nvPr/>
        </p:nvSpPr>
        <p:spPr>
          <a:xfrm>
            <a:off x="5555600" y="4375075"/>
            <a:ext cx="3046800" cy="276900"/>
          </a:xfrm>
          <a:prstGeom prst="roundRect">
            <a:avLst>
              <a:gd name="adj" fmla="val 16667"/>
            </a:avLst>
          </a:prstGeom>
          <a:solidFill>
            <a:srgbClr val="00A09D"/>
          </a:solidFill>
          <a:ln w="9525" cap="flat" cmpd="sng">
            <a:solidFill>
              <a:srgbClr val="00A09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odoo.com/scaleup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1" name="Google Shape;41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15373">
            <a:off x="8455815" y="4601556"/>
            <a:ext cx="411901" cy="19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2"/>
          <p:cNvSpPr txBox="1"/>
          <p:nvPr/>
        </p:nvSpPr>
        <p:spPr>
          <a:xfrm>
            <a:off x="380925" y="1480600"/>
            <a:ext cx="626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¿Alguna vez has soñado con iniciar tu </a:t>
            </a:r>
            <a:r>
              <a:rPr lang="en" sz="1600" b="1">
                <a:solidFill>
                  <a:schemeClr val="dk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propio negocio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?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3"/>
          <p:cNvSpPr txBox="1"/>
          <p:nvPr/>
        </p:nvSpPr>
        <p:spPr>
          <a:xfrm>
            <a:off x="305575" y="2304025"/>
            <a:ext cx="57615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11182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Construye y escala un negocio desde cero</a:t>
            </a:r>
            <a:endParaRPr sz="1600">
              <a:solidFill>
                <a:srgbClr val="11182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11182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Configura tu base de datos Odoo gratuita en línea</a:t>
            </a:r>
            <a:endParaRPr sz="1600">
              <a:solidFill>
                <a:srgbClr val="11182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11182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Juega con 7 estudios de casos diferentes</a:t>
            </a:r>
            <a:endParaRPr sz="1600">
              <a:solidFill>
                <a:srgbClr val="11182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11182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60 tarjetas con diferentes actividades</a:t>
            </a:r>
            <a:endParaRPr sz="1600">
              <a:solidFill>
                <a:srgbClr val="11182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8" name="Google Shape;41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275" y="724912"/>
            <a:ext cx="2551576" cy="35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00" y="1113900"/>
            <a:ext cx="2137726" cy="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3"/>
          <p:cNvSpPr txBox="1"/>
          <p:nvPr/>
        </p:nvSpPr>
        <p:spPr>
          <a:xfrm>
            <a:off x="389300" y="252225"/>
            <a:ext cx="811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Scale-Up! </a:t>
            </a:r>
            <a:endParaRPr sz="54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21" name="Google Shape;421;p53"/>
          <p:cNvSpPr/>
          <p:nvPr/>
        </p:nvSpPr>
        <p:spPr>
          <a:xfrm>
            <a:off x="5555600" y="4375075"/>
            <a:ext cx="3046800" cy="276900"/>
          </a:xfrm>
          <a:prstGeom prst="roundRect">
            <a:avLst>
              <a:gd name="adj" fmla="val 16667"/>
            </a:avLst>
          </a:prstGeom>
          <a:solidFill>
            <a:srgbClr val="00A09D"/>
          </a:solidFill>
          <a:ln w="9525" cap="flat" cmpd="sng">
            <a:solidFill>
              <a:srgbClr val="00A09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odoo.com/scaleup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2" name="Google Shape;42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815373">
            <a:off x="8455815" y="4601556"/>
            <a:ext cx="411901" cy="19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3"/>
          <p:cNvSpPr txBox="1"/>
          <p:nvPr/>
        </p:nvSpPr>
        <p:spPr>
          <a:xfrm>
            <a:off x="380925" y="1480600"/>
            <a:ext cx="626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¿Alguna vez has soñado con iniciar tu </a:t>
            </a:r>
            <a:r>
              <a:rPr lang="en" sz="1600" b="1">
                <a:solidFill>
                  <a:schemeClr val="dk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propio negocio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?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00" y="1113900"/>
            <a:ext cx="2137726" cy="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4"/>
          <p:cNvSpPr txBox="1"/>
          <p:nvPr/>
        </p:nvSpPr>
        <p:spPr>
          <a:xfrm>
            <a:off x="389300" y="252225"/>
            <a:ext cx="811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LabOdoo! </a:t>
            </a:r>
            <a:endParaRPr sz="54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30" name="Google Shape;43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75" y="1412699"/>
            <a:ext cx="4487200" cy="3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4" descr="Try Odoo online at https://www.odoo.com" title="LabOdoo - Educational laboratory for future entrepreneur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9300" y="1565575"/>
            <a:ext cx="4271725" cy="2509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 txBox="1"/>
          <p:nvPr/>
        </p:nvSpPr>
        <p:spPr>
          <a:xfrm>
            <a:off x="0" y="2123493"/>
            <a:ext cx="9144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¿Qué es Odoo?</a:t>
            </a:r>
            <a:endParaRPr sz="72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9" name="Google Shape;1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2840">
            <a:off x="5131475" y="2929616"/>
            <a:ext cx="1467979" cy="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5"/>
          <p:cNvSpPr txBox="1"/>
          <p:nvPr/>
        </p:nvSpPr>
        <p:spPr>
          <a:xfrm>
            <a:off x="538150" y="1588950"/>
            <a:ext cx="8031000" cy="1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r>
              <a:rPr lang="en" sz="8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OXP</a:t>
            </a:r>
            <a:endParaRPr sz="8800">
              <a:solidFill>
                <a:srgbClr val="21B79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37" name="Google Shape;437;p55"/>
          <p:cNvGrpSpPr/>
          <p:nvPr/>
        </p:nvGrpSpPr>
        <p:grpSpPr>
          <a:xfrm>
            <a:off x="2304762" y="3554545"/>
            <a:ext cx="4623101" cy="673856"/>
            <a:chOff x="2433275" y="238489"/>
            <a:chExt cx="4287000" cy="529511"/>
          </a:xfrm>
        </p:grpSpPr>
        <p:sp>
          <p:nvSpPr>
            <p:cNvPr id="438" name="Google Shape;438;p55"/>
            <p:cNvSpPr/>
            <p:nvPr/>
          </p:nvSpPr>
          <p:spPr>
            <a:xfrm>
              <a:off x="2433275" y="238500"/>
              <a:ext cx="4287000" cy="529500"/>
            </a:xfrm>
            <a:prstGeom prst="roundRect">
              <a:avLst>
                <a:gd name="adj" fmla="val 44263"/>
              </a:avLst>
            </a:prstGeom>
            <a:solidFill>
              <a:srgbClr val="EEEEEE"/>
            </a:solidFill>
            <a:ln>
              <a:noFill/>
            </a:ln>
            <a:effectLst>
              <a:outerShdw blurRad="28575" dist="38100" dir="3960000" algn="bl" rotWithShape="0">
                <a:srgbClr val="434343">
                  <a:alpha val="3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9" name="Google Shape;439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91075" y="353350"/>
              <a:ext cx="353670" cy="2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55"/>
            <p:cNvSpPr txBox="1"/>
            <p:nvPr/>
          </p:nvSpPr>
          <p:spPr>
            <a:xfrm>
              <a:off x="3221249" y="238489"/>
              <a:ext cx="3042600" cy="3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875A7B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Odoo Experience</a:t>
              </a:r>
              <a:endParaRPr sz="1700">
                <a:solidFill>
                  <a:srgbClr val="875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875A7B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2-4 octubre 2024</a:t>
              </a:r>
              <a:endParaRPr sz="1600">
                <a:solidFill>
                  <a:srgbClr val="875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875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875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4CE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6" descr="Try Odoo online at https://www.odoo.com" title="Odoo Experience 2022 - Aftermovi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025" y="206375"/>
            <a:ext cx="6905624" cy="473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"/>
          <p:cNvSpPr txBox="1"/>
          <p:nvPr/>
        </p:nvSpPr>
        <p:spPr>
          <a:xfrm>
            <a:off x="2068275" y="2980550"/>
            <a:ext cx="50073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Eres el fundador de tu propia empresa</a:t>
            </a:r>
            <a:endParaRPr sz="154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¿Tu misión?</a:t>
            </a:r>
            <a:endParaRPr sz="154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4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 b="1">
                <a:solidFill>
                  <a:srgbClr val="875A7B"/>
                </a:solidFill>
                <a:latin typeface="Inter"/>
                <a:ea typeface="Inter"/>
                <a:cs typeface="Inter"/>
                <a:sym typeface="Inter"/>
              </a:rPr>
              <a:t>Digitaliza tu empresa utilizando Odoo.</a:t>
            </a:r>
            <a:endParaRPr sz="1540" b="1">
              <a:solidFill>
                <a:srgbClr val="875A7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1" name="Google Shape;45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4080475" y="1796861"/>
            <a:ext cx="4468498" cy="79442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7"/>
          <p:cNvSpPr txBox="1"/>
          <p:nvPr/>
        </p:nvSpPr>
        <p:spPr>
          <a:xfrm>
            <a:off x="0" y="1760868"/>
            <a:ext cx="9144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¡Hora de la demostración!</a:t>
            </a:r>
            <a:endParaRPr sz="72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8"/>
          <p:cNvSpPr txBox="1">
            <a:spLocks noGrp="1"/>
          </p:cNvSpPr>
          <p:nvPr>
            <p:ph type="ctrTitle" idx="4294967295"/>
          </p:nvPr>
        </p:nvSpPr>
        <p:spPr>
          <a:xfrm>
            <a:off x="0" y="1264325"/>
            <a:ext cx="9144000" cy="16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Gracias!</a:t>
            </a:r>
            <a:endParaRPr sz="9600" b="1"/>
          </a:p>
        </p:txBody>
      </p:sp>
      <p:pic>
        <p:nvPicPr>
          <p:cNvPr id="458" name="Google Shape;45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001" y="3145525"/>
            <a:ext cx="409339" cy="40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7425" y="524787"/>
            <a:ext cx="467702" cy="40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4525" y="3905449"/>
            <a:ext cx="403876" cy="401904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8"/>
          <p:cNvSpPr txBox="1"/>
          <p:nvPr/>
        </p:nvSpPr>
        <p:spPr>
          <a:xfrm>
            <a:off x="5648373" y="3146388"/>
            <a:ext cx="7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/odoo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2" name="Google Shape;462;p58"/>
          <p:cNvSpPr txBox="1"/>
          <p:nvPr/>
        </p:nvSpPr>
        <p:spPr>
          <a:xfrm>
            <a:off x="3118436" y="3906300"/>
            <a:ext cx="155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@odoo.official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3" name="Google Shape;463;p58"/>
          <p:cNvSpPr txBox="1"/>
          <p:nvPr/>
        </p:nvSpPr>
        <p:spPr>
          <a:xfrm>
            <a:off x="3110688" y="3156013"/>
            <a:ext cx="174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#OdooExperience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4" name="Google Shape;46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674513" y="3145524"/>
            <a:ext cx="403899" cy="42121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8"/>
          <p:cNvSpPr txBox="1"/>
          <p:nvPr/>
        </p:nvSpPr>
        <p:spPr>
          <a:xfrm>
            <a:off x="5635187" y="3896625"/>
            <a:ext cx="8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@odoo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6" name="Google Shape;466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9019" y="3889125"/>
            <a:ext cx="403900" cy="415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362" y="2066563"/>
            <a:ext cx="3201275" cy="10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577951" y="753123"/>
            <a:ext cx="8185902" cy="36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0600">
            <a:off x="567171" y="1440633"/>
            <a:ext cx="2621709" cy="104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474" y="3654225"/>
            <a:ext cx="2808402" cy="1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8"/>
          <p:cNvSpPr txBox="1"/>
          <p:nvPr/>
        </p:nvSpPr>
        <p:spPr>
          <a:xfrm>
            <a:off x="430650" y="498054"/>
            <a:ext cx="7466700" cy="3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Todo tu</a:t>
            </a:r>
            <a:endParaRPr sz="60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 negocio</a:t>
            </a:r>
            <a:endParaRPr sz="60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en una sola </a:t>
            </a:r>
            <a:endParaRPr sz="60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plataforma</a:t>
            </a:r>
            <a:endParaRPr sz="60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8" name="Google Shape;12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8658" y="192238"/>
            <a:ext cx="771148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8"/>
          <p:cNvPicPr preferRelativeResize="0"/>
          <p:nvPr/>
        </p:nvPicPr>
        <p:blipFill rotWithShape="1">
          <a:blip r:embed="rId7">
            <a:alphaModFix/>
          </a:blip>
          <a:srcRect l="23352" t="13099" r="27350" b="17518"/>
          <a:stretch/>
        </p:blipFill>
        <p:spPr>
          <a:xfrm rot="763613">
            <a:off x="6846888" y="886913"/>
            <a:ext cx="994206" cy="17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9"/>
          <p:cNvSpPr txBox="1"/>
          <p:nvPr/>
        </p:nvSpPr>
        <p:spPr>
          <a:xfrm>
            <a:off x="557025" y="2904325"/>
            <a:ext cx="40956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La solución integrada</a:t>
            </a:r>
            <a:r>
              <a:rPr lang="en" sz="1540" b="1">
                <a:solidFill>
                  <a:srgbClr val="875A7B"/>
                </a:solidFill>
                <a:latin typeface="Inter"/>
                <a:ea typeface="Inter"/>
                <a:cs typeface="Inter"/>
                <a:sym typeface="Inter"/>
              </a:rPr>
              <a:t> todo en uno...</a:t>
            </a:r>
            <a:endParaRPr sz="1540" b="1">
              <a:solidFill>
                <a:srgbClr val="875A7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5" name="Google Shape;1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225" y="1685028"/>
            <a:ext cx="2999200" cy="9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2750" y="0"/>
            <a:ext cx="5271249" cy="4436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577951" y="753123"/>
            <a:ext cx="8185902" cy="36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25" y="2771175"/>
            <a:ext cx="1931099" cy="47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0"/>
          <p:cNvSpPr txBox="1"/>
          <p:nvPr/>
        </p:nvSpPr>
        <p:spPr>
          <a:xfrm>
            <a:off x="645525" y="753116"/>
            <a:ext cx="7466700" cy="3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¿Cómo hacemos que </a:t>
            </a:r>
            <a:endParaRPr sz="60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suceda?</a:t>
            </a:r>
            <a:endParaRPr sz="60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4" name="Google Shape;14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98898">
            <a:off x="2882373" y="3007448"/>
            <a:ext cx="770675" cy="64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414" y="1267150"/>
            <a:ext cx="4650737" cy="260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512" y="802738"/>
            <a:ext cx="6068552" cy="35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2699" y="4549450"/>
            <a:ext cx="998576" cy="3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3500" y="1941350"/>
            <a:ext cx="984100" cy="5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1"/>
          <p:cNvSpPr txBox="1"/>
          <p:nvPr/>
        </p:nvSpPr>
        <p:spPr>
          <a:xfrm>
            <a:off x="254825" y="1448400"/>
            <a:ext cx="32793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Una aplicación para cada necesidad</a:t>
            </a:r>
            <a:endParaRPr sz="36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" name="Google Shape;154;p41"/>
          <p:cNvSpPr txBox="1"/>
          <p:nvPr/>
        </p:nvSpPr>
        <p:spPr>
          <a:xfrm>
            <a:off x="332625" y="2980525"/>
            <a:ext cx="30588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Disponer de una solución integrada nunca ha sido tan fácil.</a:t>
            </a:r>
            <a:endParaRPr sz="154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89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135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0711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2"/>
          <p:cNvPicPr preferRelativeResize="0"/>
          <p:nvPr/>
        </p:nvPicPr>
        <p:blipFill rotWithShape="1">
          <a:blip r:embed="rId6">
            <a:alphaModFix/>
          </a:blip>
          <a:srcRect l="169" r="169"/>
          <a:stretch/>
        </p:blipFill>
        <p:spPr>
          <a:xfrm>
            <a:off x="3203135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2"/>
          <p:cNvPicPr preferRelativeResize="0"/>
          <p:nvPr/>
        </p:nvPicPr>
        <p:blipFill rotWithShape="1">
          <a:blip r:embed="rId7">
            <a:alphaModFix/>
          </a:blip>
          <a:srcRect l="169" r="169"/>
          <a:stretch/>
        </p:blipFill>
        <p:spPr>
          <a:xfrm>
            <a:off x="8020711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2"/>
          <p:cNvPicPr preferRelativeResize="0"/>
          <p:nvPr/>
        </p:nvPicPr>
        <p:blipFill rotWithShape="1">
          <a:blip r:embed="rId8">
            <a:alphaModFix/>
          </a:blip>
          <a:srcRect l="169" r="169"/>
          <a:stretch/>
        </p:blipFill>
        <p:spPr>
          <a:xfrm>
            <a:off x="2239619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2"/>
          <p:cNvPicPr preferRelativeResize="0"/>
          <p:nvPr/>
        </p:nvPicPr>
        <p:blipFill rotWithShape="1">
          <a:blip r:embed="rId9">
            <a:alphaModFix/>
          </a:blip>
          <a:srcRect l="169" r="169"/>
          <a:stretch/>
        </p:blipFill>
        <p:spPr>
          <a:xfrm>
            <a:off x="3968468" y="2764183"/>
            <a:ext cx="1266836" cy="87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2"/>
          <p:cNvPicPr preferRelativeResize="0"/>
          <p:nvPr/>
        </p:nvPicPr>
        <p:blipFill rotWithShape="1">
          <a:blip r:embed="rId10">
            <a:alphaModFix/>
          </a:blip>
          <a:srcRect l="169" r="169"/>
          <a:stretch/>
        </p:blipFill>
        <p:spPr>
          <a:xfrm>
            <a:off x="6093681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2"/>
          <p:cNvPicPr preferRelativeResize="0"/>
          <p:nvPr/>
        </p:nvPicPr>
        <p:blipFill rotWithShape="1">
          <a:blip r:embed="rId11">
            <a:alphaModFix/>
          </a:blip>
          <a:srcRect l="169" r="169"/>
          <a:stretch/>
        </p:blipFill>
        <p:spPr>
          <a:xfrm>
            <a:off x="5130165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12">
            <a:alphaModFix/>
          </a:blip>
          <a:srcRect l="169" r="169"/>
          <a:stretch/>
        </p:blipFill>
        <p:spPr>
          <a:xfrm>
            <a:off x="3968468" y="1755600"/>
            <a:ext cx="1266836" cy="87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2"/>
          <p:cNvPicPr preferRelativeResize="0"/>
          <p:nvPr/>
        </p:nvPicPr>
        <p:blipFill rotWithShape="1">
          <a:blip r:embed="rId13">
            <a:alphaModFix/>
          </a:blip>
          <a:srcRect l="169" r="169"/>
          <a:stretch/>
        </p:blipFill>
        <p:spPr>
          <a:xfrm>
            <a:off x="312589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2"/>
          <p:cNvPicPr preferRelativeResize="0"/>
          <p:nvPr/>
        </p:nvPicPr>
        <p:blipFill rotWithShape="1">
          <a:blip r:embed="rId14">
            <a:alphaModFix/>
          </a:blip>
          <a:srcRect l="169" r="169"/>
          <a:stretch/>
        </p:blipFill>
        <p:spPr>
          <a:xfrm>
            <a:off x="3203135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2"/>
          <p:cNvPicPr preferRelativeResize="0"/>
          <p:nvPr/>
        </p:nvPicPr>
        <p:blipFill rotWithShape="1">
          <a:blip r:embed="rId15">
            <a:alphaModFix/>
          </a:blip>
          <a:srcRect l="169" r="169"/>
          <a:stretch/>
        </p:blipFill>
        <p:spPr>
          <a:xfrm>
            <a:off x="6093681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2"/>
          <p:cNvPicPr preferRelativeResize="0"/>
          <p:nvPr/>
        </p:nvPicPr>
        <p:blipFill rotWithShape="1">
          <a:blip r:embed="rId16">
            <a:alphaModFix/>
          </a:blip>
          <a:srcRect l="169" r="169"/>
          <a:stretch/>
        </p:blipFill>
        <p:spPr>
          <a:xfrm>
            <a:off x="3968468" y="3772767"/>
            <a:ext cx="1266836" cy="87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2"/>
          <p:cNvPicPr preferRelativeResize="0"/>
          <p:nvPr/>
        </p:nvPicPr>
        <p:blipFill rotWithShape="1">
          <a:blip r:embed="rId17">
            <a:alphaModFix/>
          </a:blip>
          <a:srcRect l="169" r="169"/>
          <a:stretch/>
        </p:blipFill>
        <p:spPr>
          <a:xfrm>
            <a:off x="312589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2"/>
          <p:cNvPicPr preferRelativeResize="0"/>
          <p:nvPr/>
        </p:nvPicPr>
        <p:blipFill rotWithShape="1">
          <a:blip r:embed="rId18">
            <a:alphaModFix/>
          </a:blip>
          <a:srcRect l="169" r="169"/>
          <a:stretch/>
        </p:blipFill>
        <p:spPr>
          <a:xfrm>
            <a:off x="8020711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2"/>
          <p:cNvPicPr preferRelativeResize="0"/>
          <p:nvPr/>
        </p:nvPicPr>
        <p:blipFill rotWithShape="1">
          <a:blip r:embed="rId19">
            <a:alphaModFix amt="34000"/>
          </a:blip>
          <a:srcRect l="169" r="169"/>
          <a:stretch/>
        </p:blipFill>
        <p:spPr>
          <a:xfrm>
            <a:off x="5130165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2"/>
          <p:cNvPicPr preferRelativeResize="0"/>
          <p:nvPr/>
        </p:nvPicPr>
        <p:blipFill rotWithShape="1">
          <a:blip r:embed="rId20">
            <a:alphaModFix/>
          </a:blip>
          <a:srcRect l="169" r="169"/>
          <a:stretch/>
        </p:blipFill>
        <p:spPr>
          <a:xfrm>
            <a:off x="2239619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2"/>
          <p:cNvSpPr/>
          <p:nvPr/>
        </p:nvSpPr>
        <p:spPr>
          <a:xfrm>
            <a:off x="2957702" y="964350"/>
            <a:ext cx="3228600" cy="3214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4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451412" y="2051310"/>
            <a:ext cx="2300939" cy="525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2"/>
          <p:cNvSpPr txBox="1"/>
          <p:nvPr/>
        </p:nvSpPr>
        <p:spPr>
          <a:xfrm>
            <a:off x="3050325" y="1371150"/>
            <a:ext cx="3043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Escala tus necesidades con cualquier aplicación</a:t>
            </a:r>
            <a:endParaRPr sz="45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80" name="Google Shape;180;p42"/>
          <p:cNvPicPr preferRelativeResize="0"/>
          <p:nvPr/>
        </p:nvPicPr>
        <p:blipFill>
          <a:blip r:embed="rId22">
            <a:alphaModFix amt="38000"/>
          </a:blip>
          <a:stretch>
            <a:fillRect/>
          </a:stretch>
        </p:blipFill>
        <p:spPr>
          <a:xfrm>
            <a:off x="5130165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2"/>
          <p:cNvPicPr preferRelativeResize="0"/>
          <p:nvPr/>
        </p:nvPicPr>
        <p:blipFill rotWithShape="1">
          <a:blip r:embed="rId23">
            <a:alphaModFix amt="38000"/>
          </a:blip>
          <a:srcRect l="169" r="169"/>
          <a:stretch/>
        </p:blipFill>
        <p:spPr>
          <a:xfrm>
            <a:off x="7057196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2"/>
          <p:cNvPicPr preferRelativeResize="0"/>
          <p:nvPr/>
        </p:nvPicPr>
        <p:blipFill rotWithShape="1">
          <a:blip r:embed="rId24">
            <a:alphaModFix amt="25000"/>
          </a:blip>
          <a:srcRect l="169" r="169"/>
          <a:stretch/>
        </p:blipFill>
        <p:spPr>
          <a:xfrm>
            <a:off x="1276104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89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135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7196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0711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3681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0165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39619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66650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76104" y="29335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3"/>
          <p:cNvPicPr preferRelativeResize="0"/>
          <p:nvPr/>
        </p:nvPicPr>
        <p:blipFill rotWithShape="1">
          <a:blip r:embed="rId12">
            <a:alphaModFix/>
          </a:blip>
          <a:srcRect l="169" r="169"/>
          <a:stretch/>
        </p:blipFill>
        <p:spPr>
          <a:xfrm>
            <a:off x="312589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3"/>
          <p:cNvPicPr preferRelativeResize="0"/>
          <p:nvPr/>
        </p:nvPicPr>
        <p:blipFill rotWithShape="1">
          <a:blip r:embed="rId13">
            <a:alphaModFix/>
          </a:blip>
          <a:srcRect l="169" r="169"/>
          <a:stretch/>
        </p:blipFill>
        <p:spPr>
          <a:xfrm>
            <a:off x="3203135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3"/>
          <p:cNvPicPr preferRelativeResize="0"/>
          <p:nvPr/>
        </p:nvPicPr>
        <p:blipFill rotWithShape="1">
          <a:blip r:embed="rId14">
            <a:alphaModFix/>
          </a:blip>
          <a:srcRect l="169" r="169"/>
          <a:stretch/>
        </p:blipFill>
        <p:spPr>
          <a:xfrm>
            <a:off x="7057196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3"/>
          <p:cNvPicPr preferRelativeResize="0"/>
          <p:nvPr/>
        </p:nvPicPr>
        <p:blipFill rotWithShape="1">
          <a:blip r:embed="rId15">
            <a:alphaModFix/>
          </a:blip>
          <a:srcRect l="169" r="169"/>
          <a:stretch/>
        </p:blipFill>
        <p:spPr>
          <a:xfrm>
            <a:off x="8020711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3"/>
          <p:cNvPicPr preferRelativeResize="0"/>
          <p:nvPr/>
        </p:nvPicPr>
        <p:blipFill rotWithShape="1">
          <a:blip r:embed="rId16">
            <a:alphaModFix/>
          </a:blip>
          <a:srcRect l="169" r="169"/>
          <a:stretch/>
        </p:blipFill>
        <p:spPr>
          <a:xfrm>
            <a:off x="6093681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3"/>
          <p:cNvPicPr preferRelativeResize="0"/>
          <p:nvPr/>
        </p:nvPicPr>
        <p:blipFill rotWithShape="1">
          <a:blip r:embed="rId17">
            <a:alphaModFix/>
          </a:blip>
          <a:srcRect l="169" r="169"/>
          <a:stretch/>
        </p:blipFill>
        <p:spPr>
          <a:xfrm>
            <a:off x="5130165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3"/>
          <p:cNvPicPr preferRelativeResize="0"/>
          <p:nvPr/>
        </p:nvPicPr>
        <p:blipFill rotWithShape="1">
          <a:blip r:embed="rId18">
            <a:alphaModFix/>
          </a:blip>
          <a:srcRect l="169" r="169"/>
          <a:stretch/>
        </p:blipFill>
        <p:spPr>
          <a:xfrm>
            <a:off x="2239619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3"/>
          <p:cNvPicPr preferRelativeResize="0"/>
          <p:nvPr/>
        </p:nvPicPr>
        <p:blipFill rotWithShape="1">
          <a:blip r:embed="rId19">
            <a:alphaModFix/>
          </a:blip>
          <a:srcRect l="169" r="169"/>
          <a:stretch/>
        </p:blipFill>
        <p:spPr>
          <a:xfrm>
            <a:off x="3203125" y="2698437"/>
            <a:ext cx="1090912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3"/>
          <p:cNvPicPr preferRelativeResize="0"/>
          <p:nvPr/>
        </p:nvPicPr>
        <p:blipFill rotWithShape="1">
          <a:blip r:embed="rId20">
            <a:alphaModFix/>
          </a:blip>
          <a:srcRect l="169" r="169"/>
          <a:stretch/>
        </p:blipFill>
        <p:spPr>
          <a:xfrm>
            <a:off x="1276104" y="2165031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3"/>
          <p:cNvPicPr preferRelativeResize="0"/>
          <p:nvPr/>
        </p:nvPicPr>
        <p:blipFill rotWithShape="1">
          <a:blip r:embed="rId21">
            <a:alphaModFix/>
          </a:blip>
          <a:srcRect l="169" r="169"/>
          <a:stretch/>
        </p:blipFill>
        <p:spPr>
          <a:xfrm>
            <a:off x="312589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3"/>
          <p:cNvPicPr preferRelativeResize="0"/>
          <p:nvPr/>
        </p:nvPicPr>
        <p:blipFill rotWithShape="1">
          <a:blip r:embed="rId22">
            <a:alphaModFix/>
          </a:blip>
          <a:srcRect l="169" r="169"/>
          <a:stretch/>
        </p:blipFill>
        <p:spPr>
          <a:xfrm>
            <a:off x="3203135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3"/>
          <p:cNvPicPr preferRelativeResize="0"/>
          <p:nvPr/>
        </p:nvPicPr>
        <p:blipFill rotWithShape="1">
          <a:blip r:embed="rId23">
            <a:alphaModFix/>
          </a:blip>
          <a:srcRect l="169" r="169"/>
          <a:stretch/>
        </p:blipFill>
        <p:spPr>
          <a:xfrm>
            <a:off x="7057196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3"/>
          <p:cNvPicPr preferRelativeResize="0"/>
          <p:nvPr/>
        </p:nvPicPr>
        <p:blipFill rotWithShape="1">
          <a:blip r:embed="rId24">
            <a:alphaModFix/>
          </a:blip>
          <a:srcRect l="169" r="169"/>
          <a:stretch/>
        </p:blipFill>
        <p:spPr>
          <a:xfrm>
            <a:off x="8020711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3"/>
          <p:cNvPicPr preferRelativeResize="0"/>
          <p:nvPr/>
        </p:nvPicPr>
        <p:blipFill rotWithShape="1">
          <a:blip r:embed="rId25">
            <a:alphaModFix/>
          </a:blip>
          <a:srcRect l="169" r="169"/>
          <a:stretch/>
        </p:blipFill>
        <p:spPr>
          <a:xfrm>
            <a:off x="6093681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3"/>
          <p:cNvPicPr preferRelativeResize="0"/>
          <p:nvPr/>
        </p:nvPicPr>
        <p:blipFill rotWithShape="1">
          <a:blip r:embed="rId26">
            <a:alphaModFix/>
          </a:blip>
          <a:srcRect l="169" r="169"/>
          <a:stretch/>
        </p:blipFill>
        <p:spPr>
          <a:xfrm>
            <a:off x="5130165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3"/>
          <p:cNvPicPr preferRelativeResize="0"/>
          <p:nvPr/>
        </p:nvPicPr>
        <p:blipFill rotWithShape="1">
          <a:blip r:embed="rId27">
            <a:alphaModFix/>
          </a:blip>
          <a:srcRect l="169" r="169"/>
          <a:stretch/>
        </p:blipFill>
        <p:spPr>
          <a:xfrm>
            <a:off x="2239619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3"/>
          <p:cNvPicPr preferRelativeResize="0"/>
          <p:nvPr/>
        </p:nvPicPr>
        <p:blipFill rotWithShape="1">
          <a:blip r:embed="rId28">
            <a:alphaModFix/>
          </a:blip>
          <a:srcRect l="169" r="169"/>
          <a:stretch/>
        </p:blipFill>
        <p:spPr>
          <a:xfrm>
            <a:off x="3203125" y="1762600"/>
            <a:ext cx="1090912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29">
            <a:alphaModFix/>
          </a:blip>
          <a:srcRect l="169" r="169"/>
          <a:stretch/>
        </p:blipFill>
        <p:spPr>
          <a:xfrm>
            <a:off x="1276104" y="1229194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3"/>
          <p:cNvPicPr preferRelativeResize="0"/>
          <p:nvPr/>
        </p:nvPicPr>
        <p:blipFill rotWithShape="1">
          <a:blip r:embed="rId30">
            <a:alphaModFix/>
          </a:blip>
          <a:srcRect l="169" r="169"/>
          <a:stretch/>
        </p:blipFill>
        <p:spPr>
          <a:xfrm>
            <a:off x="312589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3"/>
          <p:cNvPicPr preferRelativeResize="0"/>
          <p:nvPr/>
        </p:nvPicPr>
        <p:blipFill rotWithShape="1">
          <a:blip r:embed="rId31">
            <a:alphaModFix/>
          </a:blip>
          <a:srcRect l="169" r="169"/>
          <a:stretch/>
        </p:blipFill>
        <p:spPr>
          <a:xfrm>
            <a:off x="3203135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3"/>
          <p:cNvPicPr preferRelativeResize="0"/>
          <p:nvPr/>
        </p:nvPicPr>
        <p:blipFill rotWithShape="1">
          <a:blip r:embed="rId32">
            <a:alphaModFix/>
          </a:blip>
          <a:srcRect l="169" r="169"/>
          <a:stretch/>
        </p:blipFill>
        <p:spPr>
          <a:xfrm>
            <a:off x="7057196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3"/>
          <p:cNvPicPr preferRelativeResize="0"/>
          <p:nvPr/>
        </p:nvPicPr>
        <p:blipFill rotWithShape="1">
          <a:blip r:embed="rId33">
            <a:alphaModFix/>
          </a:blip>
          <a:srcRect l="169" r="169"/>
          <a:stretch/>
        </p:blipFill>
        <p:spPr>
          <a:xfrm>
            <a:off x="8020711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3"/>
          <p:cNvPicPr preferRelativeResize="0"/>
          <p:nvPr/>
        </p:nvPicPr>
        <p:blipFill rotWithShape="1">
          <a:blip r:embed="rId34">
            <a:alphaModFix/>
          </a:blip>
          <a:srcRect l="169" r="169"/>
          <a:stretch/>
        </p:blipFill>
        <p:spPr>
          <a:xfrm>
            <a:off x="6093681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3"/>
          <p:cNvPicPr preferRelativeResize="0"/>
          <p:nvPr/>
        </p:nvPicPr>
        <p:blipFill rotWithShape="1">
          <a:blip r:embed="rId35">
            <a:alphaModFix/>
          </a:blip>
          <a:srcRect l="169" r="169"/>
          <a:stretch/>
        </p:blipFill>
        <p:spPr>
          <a:xfrm>
            <a:off x="5130165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3"/>
          <p:cNvPicPr preferRelativeResize="0"/>
          <p:nvPr/>
        </p:nvPicPr>
        <p:blipFill rotWithShape="1">
          <a:blip r:embed="rId36">
            <a:alphaModFix/>
          </a:blip>
          <a:srcRect l="169" r="169"/>
          <a:stretch/>
        </p:blipFill>
        <p:spPr>
          <a:xfrm>
            <a:off x="2239619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3"/>
          <p:cNvPicPr preferRelativeResize="0"/>
          <p:nvPr/>
        </p:nvPicPr>
        <p:blipFill rotWithShape="1">
          <a:blip r:embed="rId37">
            <a:alphaModFix/>
          </a:blip>
          <a:srcRect l="169" r="169"/>
          <a:stretch/>
        </p:blipFill>
        <p:spPr>
          <a:xfrm>
            <a:off x="3203125" y="3634274"/>
            <a:ext cx="1090912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3"/>
          <p:cNvPicPr preferRelativeResize="0"/>
          <p:nvPr/>
        </p:nvPicPr>
        <p:blipFill rotWithShape="1">
          <a:blip r:embed="rId38">
            <a:alphaModFix/>
          </a:blip>
          <a:srcRect l="169" r="169"/>
          <a:stretch/>
        </p:blipFill>
        <p:spPr>
          <a:xfrm>
            <a:off x="1276104" y="3100869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3"/>
          <p:cNvPicPr preferRelativeResize="0"/>
          <p:nvPr/>
        </p:nvPicPr>
        <p:blipFill rotWithShape="1">
          <a:blip r:embed="rId39">
            <a:alphaModFix/>
          </a:blip>
          <a:srcRect l="169" r="169"/>
          <a:stretch/>
        </p:blipFill>
        <p:spPr>
          <a:xfrm>
            <a:off x="312589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3"/>
          <p:cNvPicPr preferRelativeResize="0"/>
          <p:nvPr/>
        </p:nvPicPr>
        <p:blipFill rotWithShape="1">
          <a:blip r:embed="rId40">
            <a:alphaModFix/>
          </a:blip>
          <a:srcRect l="169" r="169"/>
          <a:stretch/>
        </p:blipFill>
        <p:spPr>
          <a:xfrm>
            <a:off x="3203135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3"/>
          <p:cNvPicPr preferRelativeResize="0"/>
          <p:nvPr/>
        </p:nvPicPr>
        <p:blipFill rotWithShape="1">
          <a:blip r:embed="rId41">
            <a:alphaModFix/>
          </a:blip>
          <a:srcRect l="169" r="169"/>
          <a:stretch/>
        </p:blipFill>
        <p:spPr>
          <a:xfrm>
            <a:off x="7057196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3"/>
          <p:cNvPicPr preferRelativeResize="0"/>
          <p:nvPr/>
        </p:nvPicPr>
        <p:blipFill rotWithShape="1">
          <a:blip r:embed="rId42">
            <a:alphaModFix/>
          </a:blip>
          <a:srcRect l="169" r="169"/>
          <a:stretch/>
        </p:blipFill>
        <p:spPr>
          <a:xfrm>
            <a:off x="8020711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3"/>
          <p:cNvPicPr preferRelativeResize="0"/>
          <p:nvPr/>
        </p:nvPicPr>
        <p:blipFill rotWithShape="1">
          <a:blip r:embed="rId43">
            <a:alphaModFix/>
          </a:blip>
          <a:srcRect l="169" r="169"/>
          <a:stretch/>
        </p:blipFill>
        <p:spPr>
          <a:xfrm>
            <a:off x="6093681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3"/>
          <p:cNvPicPr preferRelativeResize="0"/>
          <p:nvPr/>
        </p:nvPicPr>
        <p:blipFill rotWithShape="1">
          <a:blip r:embed="rId44">
            <a:alphaModFix/>
          </a:blip>
          <a:srcRect l="169" r="169"/>
          <a:stretch/>
        </p:blipFill>
        <p:spPr>
          <a:xfrm>
            <a:off x="5130165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3"/>
          <p:cNvPicPr preferRelativeResize="0"/>
          <p:nvPr/>
        </p:nvPicPr>
        <p:blipFill rotWithShape="1">
          <a:blip r:embed="rId45">
            <a:alphaModFix/>
          </a:blip>
          <a:srcRect l="169" r="169"/>
          <a:stretch/>
        </p:blipFill>
        <p:spPr>
          <a:xfrm>
            <a:off x="2239619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3"/>
          <p:cNvPicPr preferRelativeResize="0"/>
          <p:nvPr/>
        </p:nvPicPr>
        <p:blipFill rotWithShape="1">
          <a:blip r:embed="rId46">
            <a:alphaModFix/>
          </a:blip>
          <a:srcRect l="169" r="169"/>
          <a:stretch/>
        </p:blipFill>
        <p:spPr>
          <a:xfrm>
            <a:off x="4166650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3"/>
          <p:cNvPicPr preferRelativeResize="0"/>
          <p:nvPr/>
        </p:nvPicPr>
        <p:blipFill rotWithShape="1">
          <a:blip r:embed="rId47">
            <a:alphaModFix/>
          </a:blip>
          <a:srcRect l="169" r="169"/>
          <a:stretch/>
        </p:blipFill>
        <p:spPr>
          <a:xfrm>
            <a:off x="1276104" y="4036706"/>
            <a:ext cx="810707" cy="81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3"/>
          <p:cNvSpPr/>
          <p:nvPr/>
        </p:nvSpPr>
        <p:spPr>
          <a:xfrm>
            <a:off x="2957702" y="964350"/>
            <a:ext cx="3228600" cy="3214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3"/>
          <p:cNvSpPr txBox="1"/>
          <p:nvPr/>
        </p:nvSpPr>
        <p:spPr>
          <a:xfrm>
            <a:off x="2787000" y="3242325"/>
            <a:ext cx="3570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>
                <a:solidFill>
                  <a:srgbClr val="21272B"/>
                </a:solidFill>
                <a:latin typeface="Inter"/>
                <a:ea typeface="Inter"/>
                <a:cs typeface="Inter"/>
                <a:sym typeface="Inter"/>
              </a:rPr>
              <a:t>Diseñado para todas </a:t>
            </a:r>
            <a:endParaRPr sz="1540">
              <a:solidFill>
                <a:srgbClr val="21272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las empresas</a:t>
            </a:r>
            <a:endParaRPr sz="154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34" name="Google Shape;234;p43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 rot="-44557">
            <a:off x="3972628" y="3125378"/>
            <a:ext cx="1201062" cy="6487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3"/>
          <p:cNvSpPr txBox="1"/>
          <p:nvPr/>
        </p:nvSpPr>
        <p:spPr>
          <a:xfrm>
            <a:off x="3050325" y="1415925"/>
            <a:ext cx="29667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Expande a medida que creces</a:t>
            </a:r>
            <a:endParaRPr sz="45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/>
        </p:nvSpPr>
        <p:spPr>
          <a:xfrm>
            <a:off x="297025" y="347575"/>
            <a:ext cx="43719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Integrado con </a:t>
            </a:r>
            <a:endParaRPr sz="36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1272B"/>
                </a:solidFill>
                <a:latin typeface="Caveat"/>
                <a:ea typeface="Caveat"/>
                <a:cs typeface="Caveat"/>
                <a:sym typeface="Caveat"/>
              </a:rPr>
              <a:t>otras soluciones</a:t>
            </a:r>
            <a:endParaRPr sz="3600" b="1">
              <a:solidFill>
                <a:srgbClr val="21272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41" name="Google Shape;2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75" y="1236906"/>
            <a:ext cx="852091" cy="9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13987" flipH="1">
            <a:off x="3325433" y="435643"/>
            <a:ext cx="151114" cy="66236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4"/>
          <p:cNvSpPr txBox="1"/>
          <p:nvPr/>
        </p:nvSpPr>
        <p:spPr>
          <a:xfrm>
            <a:off x="405500" y="1805125"/>
            <a:ext cx="34245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Inter"/>
                <a:ea typeface="Inter"/>
                <a:cs typeface="Inter"/>
                <a:sym typeface="Inter"/>
              </a:rPr>
              <a:t>Puedes </a:t>
            </a:r>
            <a:r>
              <a:rPr lang="en" sz="16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integrarlo</a:t>
            </a:r>
            <a:r>
              <a:rPr lang="en" sz="1600">
                <a:latin typeface="Inter"/>
                <a:ea typeface="Inter"/>
                <a:cs typeface="Inter"/>
                <a:sym typeface="Inter"/>
              </a:rPr>
              <a:t> con otras soluciones de manera fluida</a:t>
            </a:r>
            <a:endParaRPr sz="16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4" name="Google Shape;244;p44"/>
          <p:cNvSpPr/>
          <p:nvPr/>
        </p:nvSpPr>
        <p:spPr>
          <a:xfrm>
            <a:off x="4772100" y="0"/>
            <a:ext cx="4371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p44"/>
          <p:cNvPicPr preferRelativeResize="0"/>
          <p:nvPr/>
        </p:nvPicPr>
        <p:blipFill rotWithShape="1">
          <a:blip r:embed="rId5">
            <a:alphaModFix/>
          </a:blip>
          <a:srcRect t="26200" b="27582"/>
          <a:stretch/>
        </p:blipFill>
        <p:spPr>
          <a:xfrm>
            <a:off x="5374963" y="3825942"/>
            <a:ext cx="1336125" cy="61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4"/>
          <p:cNvPicPr preferRelativeResize="0"/>
          <p:nvPr/>
        </p:nvPicPr>
        <p:blipFill rotWithShape="1">
          <a:blip r:embed="rId6">
            <a:alphaModFix/>
          </a:blip>
          <a:srcRect t="29488" b="30768"/>
          <a:stretch/>
        </p:blipFill>
        <p:spPr>
          <a:xfrm>
            <a:off x="5232929" y="2226241"/>
            <a:ext cx="1738537" cy="6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4"/>
          <p:cNvPicPr preferRelativeResize="0"/>
          <p:nvPr/>
        </p:nvPicPr>
        <p:blipFill rotWithShape="1">
          <a:blip r:embed="rId7">
            <a:alphaModFix/>
          </a:blip>
          <a:srcRect t="31329" b="32978"/>
          <a:stretch/>
        </p:blipFill>
        <p:spPr>
          <a:xfrm>
            <a:off x="7230251" y="896512"/>
            <a:ext cx="1336125" cy="47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7063" y="688988"/>
            <a:ext cx="891900" cy="8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30251" y="3758922"/>
            <a:ext cx="1336128" cy="7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34688" y="2048950"/>
            <a:ext cx="1045576" cy="104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XP23">
  <a:themeElements>
    <a:clrScheme name="Focus">
      <a:dk1>
        <a:srgbClr val="21272B"/>
      </a:dk1>
      <a:lt1>
        <a:srgbClr val="FFFFFF"/>
      </a:lt1>
      <a:dk2>
        <a:srgbClr val="017E84"/>
      </a:dk2>
      <a:lt2>
        <a:srgbClr val="F3F4F6"/>
      </a:lt2>
      <a:accent1>
        <a:srgbClr val="714B67"/>
      </a:accent1>
      <a:accent2>
        <a:srgbClr val="FC787D"/>
      </a:accent2>
      <a:accent3>
        <a:srgbClr val="1BB6F9"/>
      </a:accent3>
      <a:accent4>
        <a:srgbClr val="FBB130"/>
      </a:accent4>
      <a:accent5>
        <a:srgbClr val="00CEB3"/>
      </a:accent5>
      <a:accent6>
        <a:srgbClr val="F15E22"/>
      </a:accent6>
      <a:hlink>
        <a:srgbClr val="017E84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doo Experience 201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 - Title &amp; Subtitle">
  <a:themeElements>
    <a:clrScheme name="White - Title &amp; Subtitl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365C0"/>
      </a:accent4>
      <a:accent5>
        <a:srgbClr val="00882B"/>
      </a:accent5>
      <a:accent6>
        <a:srgbClr val="FFFF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Presentación en pantalla (16:9)</PresentationFormat>
  <Paragraphs>89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24</vt:i4>
      </vt:variant>
    </vt:vector>
  </HeadingPairs>
  <TitlesOfParts>
    <vt:vector size="37" baseType="lpstr">
      <vt:lpstr>Inter</vt:lpstr>
      <vt:lpstr>Arial</vt:lpstr>
      <vt:lpstr>Caveat</vt:lpstr>
      <vt:lpstr>Montserrat SemiBold</vt:lpstr>
      <vt:lpstr>Montserrat</vt:lpstr>
      <vt:lpstr>Inter Medium</vt:lpstr>
      <vt:lpstr>Helvetica Neue</vt:lpstr>
      <vt:lpstr>Lato</vt:lpstr>
      <vt:lpstr>Trebuchet MS</vt:lpstr>
      <vt:lpstr>Simple Light</vt:lpstr>
      <vt:lpstr>OXP23</vt:lpstr>
      <vt:lpstr>Odoo Experience 2016</vt:lpstr>
      <vt:lpstr>White - Title &amp; Subtitle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Ramon SBMS. Fabre Vernedas</cp:lastModifiedBy>
  <cp:revision>1</cp:revision>
  <dcterms:modified xsi:type="dcterms:W3CDTF">2025-01-24T12:00:01Z</dcterms:modified>
</cp:coreProperties>
</file>